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77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F76D1-7A48-4B93-A5D4-2F9E94B7F80E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44DDF-971F-4C56-8121-B9971628F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F76D1-7A48-4B93-A5D4-2F9E94B7F80E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44DDF-971F-4C56-8121-B9971628F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F76D1-7A48-4B93-A5D4-2F9E94B7F80E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44DDF-971F-4C56-8121-B9971628F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F76D1-7A48-4B93-A5D4-2F9E94B7F80E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44DDF-971F-4C56-8121-B9971628F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F76D1-7A48-4B93-A5D4-2F9E94B7F80E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44DDF-971F-4C56-8121-B9971628F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F76D1-7A48-4B93-A5D4-2F9E94B7F80E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44DDF-971F-4C56-8121-B9971628F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F76D1-7A48-4B93-A5D4-2F9E94B7F80E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44DDF-971F-4C56-8121-B9971628F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F76D1-7A48-4B93-A5D4-2F9E94B7F80E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44DDF-971F-4C56-8121-B9971628F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F76D1-7A48-4B93-A5D4-2F9E94B7F80E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44DDF-971F-4C56-8121-B9971628F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F76D1-7A48-4B93-A5D4-2F9E94B7F80E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44DDF-971F-4C56-8121-B9971628F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F76D1-7A48-4B93-A5D4-2F9E94B7F80E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44DDF-971F-4C56-8121-B9971628F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F76D1-7A48-4B93-A5D4-2F9E94B7F80E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44DDF-971F-4C56-8121-B9971628F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Кластеризация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МФК «Современный анализ данных в различных предметных областях: технологии, практика применения»</a:t>
            </a:r>
          </a:p>
          <a:p>
            <a:r>
              <a:rPr lang="ru-RU" dirty="0" smtClean="0"/>
              <a:t>А. И. </a:t>
            </a:r>
            <a:r>
              <a:rPr lang="ru-RU" dirty="0" err="1" smtClean="0"/>
              <a:t>Майсурадзе</a:t>
            </a:r>
            <a:r>
              <a:rPr lang="ru-RU" dirty="0" smtClean="0"/>
              <a:t>, </a:t>
            </a:r>
            <a:r>
              <a:rPr lang="ru-RU" dirty="0" smtClean="0"/>
              <a:t>06 мая </a:t>
            </a:r>
            <a:r>
              <a:rPr lang="ru-RU" dirty="0" smtClean="0"/>
              <a:t>2015 г.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Задача </a:t>
            </a:r>
            <a:r>
              <a:rPr lang="ru-RU" dirty="0" smtClean="0"/>
              <a:t>обучения</a:t>
            </a:r>
            <a:br>
              <a:rPr lang="ru-RU" dirty="0" smtClean="0"/>
            </a:br>
            <a:r>
              <a:rPr lang="ru-RU" dirty="0" smtClean="0"/>
              <a:t>без целевого признака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Каждый объект</a:t>
            </a:r>
            <a:r>
              <a:rPr lang="en-US" dirty="0" smtClean="0"/>
              <a:t> → </a:t>
            </a:r>
            <a:r>
              <a:rPr lang="ru-RU" dirty="0" smtClean="0"/>
              <a:t>описание унифицированное (</a:t>
            </a:r>
            <a:r>
              <a:rPr lang="en-US" dirty="0" smtClean="0"/>
              <a:t>description</a:t>
            </a:r>
            <a:r>
              <a:rPr lang="ru-RU" dirty="0" smtClean="0"/>
              <a:t>)</a:t>
            </a:r>
          </a:p>
          <a:p>
            <a:pPr lvl="1"/>
            <a:r>
              <a:rPr lang="ru-RU" dirty="0" smtClean="0"/>
              <a:t>Одно из традиционных описаний – набор значений признаков</a:t>
            </a:r>
            <a:r>
              <a:rPr lang="en-US" dirty="0" smtClean="0"/>
              <a:t> (features),  </a:t>
            </a:r>
            <a:r>
              <a:rPr lang="ru-RU" dirty="0" smtClean="0"/>
              <a:t>или переменных</a:t>
            </a:r>
            <a:r>
              <a:rPr lang="en-US" dirty="0" smtClean="0"/>
              <a:t> (variables</a:t>
            </a:r>
            <a:r>
              <a:rPr lang="ru-RU" dirty="0" smtClean="0"/>
              <a:t>) –  признаковое описание объекта (</a:t>
            </a:r>
            <a:r>
              <a:rPr lang="en-US" dirty="0" smtClean="0"/>
              <a:t>feature-based description</a:t>
            </a:r>
            <a:r>
              <a:rPr lang="ru-RU" dirty="0" smtClean="0"/>
              <a:t>), свободные переменные</a:t>
            </a:r>
            <a:r>
              <a:rPr lang="en-US" dirty="0" smtClean="0"/>
              <a:t> (multiple predictor/response/independent variables, multivariable data)… (</a:t>
            </a:r>
            <a:r>
              <a:rPr lang="ru-RU" dirty="0" smtClean="0"/>
              <a:t>в данной лекции это синонимы</a:t>
            </a:r>
            <a:r>
              <a:rPr lang="en-US" dirty="0" smtClean="0"/>
              <a:t>)</a:t>
            </a:r>
            <a:endParaRPr lang="ru-RU" dirty="0" smtClean="0"/>
          </a:p>
          <a:p>
            <a:r>
              <a:rPr lang="ru-RU" dirty="0" smtClean="0"/>
              <a:t>Нет </a:t>
            </a:r>
            <a:r>
              <a:rPr lang="ru-RU" dirty="0" smtClean="0"/>
              <a:t>целевого признака,</a:t>
            </a:r>
            <a:r>
              <a:rPr lang="en-US" dirty="0" smtClean="0"/>
              <a:t> </a:t>
            </a:r>
            <a:r>
              <a:rPr lang="ru-RU" dirty="0" smtClean="0"/>
              <a:t>зависимой переменной</a:t>
            </a:r>
            <a:r>
              <a:rPr lang="en-US" dirty="0" smtClean="0"/>
              <a:t> (target</a:t>
            </a:r>
            <a:r>
              <a:rPr lang="ru-RU" dirty="0" smtClean="0"/>
              <a:t> </a:t>
            </a:r>
            <a:r>
              <a:rPr lang="en-US" dirty="0" smtClean="0"/>
              <a:t>feature, outcome/dependent variable)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/>
              <a:t>			Пока рассмотрим такую простую ситуацию, возможны более сложные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Задача </a:t>
            </a:r>
            <a:r>
              <a:rPr lang="ru-RU" dirty="0" smtClean="0"/>
              <a:t>обучения</a:t>
            </a:r>
            <a:br>
              <a:rPr lang="ru-RU" dirty="0" smtClean="0"/>
            </a:br>
            <a:r>
              <a:rPr lang="ru-RU" dirty="0" smtClean="0"/>
              <a:t>без целевого признака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А что можно хотеть без целевого признака?</a:t>
            </a:r>
          </a:p>
          <a:p>
            <a:r>
              <a:rPr lang="ru-RU" dirty="0" smtClean="0"/>
              <a:t>Упростить исходное описание</a:t>
            </a:r>
          </a:p>
          <a:p>
            <a:pPr lvl="1">
              <a:buNone/>
            </a:pPr>
            <a:r>
              <a:rPr lang="ru-RU" dirty="0" smtClean="0"/>
              <a:t>Сокращение размерности (</a:t>
            </a:r>
            <a:r>
              <a:rPr lang="en-US" dirty="0" smtClean="0"/>
              <a:t>dimensionality reduction</a:t>
            </a:r>
            <a:r>
              <a:rPr lang="ru-RU" dirty="0" smtClean="0"/>
              <a:t>)</a:t>
            </a:r>
          </a:p>
          <a:p>
            <a:pPr lvl="1">
              <a:buNone/>
            </a:pPr>
            <a:r>
              <a:rPr lang="ru-RU" dirty="0" smtClean="0"/>
              <a:t>Метод главных компонент</a:t>
            </a:r>
          </a:p>
          <a:p>
            <a:pPr lvl="1">
              <a:buNone/>
            </a:pPr>
            <a:r>
              <a:rPr lang="ru-RU" dirty="0" smtClean="0"/>
              <a:t>Метод независимых компонент</a:t>
            </a:r>
          </a:p>
          <a:p>
            <a:pPr lvl="1">
              <a:buNone/>
            </a:pPr>
            <a:r>
              <a:rPr lang="ru-RU" dirty="0" smtClean="0"/>
              <a:t>Различные матричные и нелинейные факторизации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Кластеризация</a:t>
            </a:r>
            <a:r>
              <a:rPr lang="en-US" dirty="0" smtClean="0"/>
              <a:t>, </a:t>
            </a:r>
            <a:r>
              <a:rPr lang="ru-RU" dirty="0" smtClean="0"/>
              <a:t>сегментация, группирование</a:t>
            </a:r>
            <a:endParaRPr lang="ru-RU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Кластеризация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>
            <a:normAutofit/>
          </a:bodyPr>
          <a:lstStyle/>
          <a:p>
            <a:r>
              <a:rPr lang="ru-RU" dirty="0" smtClean="0"/>
              <a:t>Плоская кластеризация</a:t>
            </a:r>
          </a:p>
          <a:p>
            <a:pPr lvl="1"/>
            <a:r>
              <a:rPr lang="ru-RU" dirty="0" smtClean="0"/>
              <a:t>Разбить выборку</a:t>
            </a:r>
          </a:p>
          <a:p>
            <a:pPr lvl="1"/>
            <a:r>
              <a:rPr lang="ru-RU" dirty="0" smtClean="0"/>
              <a:t>Разбить генеральную совокупность</a:t>
            </a:r>
          </a:p>
          <a:p>
            <a:r>
              <a:rPr lang="ru-RU" dirty="0" smtClean="0"/>
              <a:t>Иерархическая кластеризация</a:t>
            </a:r>
          </a:p>
          <a:p>
            <a:pPr lvl="1"/>
            <a:r>
              <a:rPr lang="ru-RU" dirty="0" smtClean="0"/>
              <a:t>Для выборки дерево включения построить</a:t>
            </a:r>
          </a:p>
          <a:p>
            <a:r>
              <a:rPr lang="ru-RU" dirty="0" smtClean="0"/>
              <a:t>Нечёткая, вероятностная и т. п. постановки</a:t>
            </a:r>
          </a:p>
          <a:p>
            <a:pPr lvl="1"/>
            <a:r>
              <a:rPr lang="ru-RU" dirty="0" smtClean="0"/>
              <a:t>Каждый объект каждому кластеру</a:t>
            </a:r>
          </a:p>
          <a:p>
            <a:r>
              <a:rPr lang="ru-RU" dirty="0" err="1" smtClean="0"/>
              <a:t>Би-кластеризация</a:t>
            </a:r>
            <a:r>
              <a:rPr lang="ru-RU" dirty="0" smtClean="0"/>
              <a:t> и т. п.</a:t>
            </a:r>
          </a:p>
          <a:p>
            <a:pPr lvl="1"/>
            <a:r>
              <a:rPr lang="ru-RU" dirty="0" smtClean="0"/>
              <a:t>Несколько единиц анализа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163</Words>
  <Application>Microsoft Office PowerPoint</Application>
  <PresentationFormat>Экран 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Office Theme</vt:lpstr>
      <vt:lpstr>Кластеризация</vt:lpstr>
      <vt:lpstr>Задача обучения без целевого признака</vt:lpstr>
      <vt:lpstr>Задача обучения без целевого признака</vt:lpstr>
      <vt:lpstr>Кластеризация</vt:lpstr>
    </vt:vector>
  </TitlesOfParts>
  <Company>Default,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AIM</dc:creator>
  <cp:lastModifiedBy>UserAIM</cp:lastModifiedBy>
  <cp:revision>64</cp:revision>
  <dcterms:created xsi:type="dcterms:W3CDTF">2015-02-25T09:49:52Z</dcterms:created>
  <dcterms:modified xsi:type="dcterms:W3CDTF">2015-05-06T12:02:15Z</dcterms:modified>
</cp:coreProperties>
</file>